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student\Documents\D&#225;vid%20&#353;vec\D&#225;vid%20&#352;vec\We%20wish%20you%20a%20merry%20Christmas.mp3" TargetMode="Externa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We wish you a merry Christma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  <p:pic>
        <p:nvPicPr>
          <p:cNvPr id="1030" name="Picture 6" descr="Výsledok vyhľadávania obrázkov pre dopyt snowing 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755646"/>
            <a:ext cx="9144000" cy="5102354"/>
          </a:xfrm>
          <a:prstGeom prst="rect">
            <a:avLst/>
          </a:prstGeom>
          <a:noFill/>
        </p:spPr>
      </p:pic>
      <p:pic>
        <p:nvPicPr>
          <p:cNvPr id="1028" name="Picture 4" descr="Výsledok vyhľadávania obrázkov pre dopyt santa 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71600" y="3524250"/>
            <a:ext cx="2609850" cy="3333750"/>
          </a:xfrm>
          <a:prstGeom prst="rect">
            <a:avLst/>
          </a:prstGeom>
          <a:noFill/>
        </p:spPr>
      </p:pic>
      <p:pic>
        <p:nvPicPr>
          <p:cNvPr id="1032" name="Picture 8" descr="Výsledok vyhľadávania obrázkov pre dopyt re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3115732" cy="1752600"/>
          </a:xfrm>
          <a:prstGeom prst="rect">
            <a:avLst/>
          </a:prstGeom>
          <a:noFill/>
        </p:spPr>
      </p:pic>
      <p:pic>
        <p:nvPicPr>
          <p:cNvPr id="9" name="Picture 8" descr="Výsledok vyhľadávania obrázkov pre dopyt re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0" y="0"/>
            <a:ext cx="3115732" cy="1752600"/>
          </a:xfrm>
          <a:prstGeom prst="rect">
            <a:avLst/>
          </a:prstGeom>
          <a:noFill/>
        </p:spPr>
      </p:pic>
      <p:pic>
        <p:nvPicPr>
          <p:cNvPr id="10" name="Picture 8" descr="Výsledok vyhľadávania obrázkov pre dopyt re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28268" y="0"/>
            <a:ext cx="3115732" cy="1752600"/>
          </a:xfrm>
          <a:prstGeom prst="rect">
            <a:avLst/>
          </a:prstGeom>
          <a:noFill/>
        </p:spPr>
      </p:pic>
      <p:pic>
        <p:nvPicPr>
          <p:cNvPr id="1026" name="Picture 2" descr="Výsledok vyhľadávania obrázkov pre dopyt merry christmas 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71800" y="381000"/>
            <a:ext cx="6172200" cy="31513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21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student</dc:creator>
  <cp:lastModifiedBy>student</cp:lastModifiedBy>
  <cp:revision>1</cp:revision>
  <dcterms:created xsi:type="dcterms:W3CDTF">2006-08-16T00:00:00Z</dcterms:created>
  <dcterms:modified xsi:type="dcterms:W3CDTF">2016-12-06T07:50:49Z</dcterms:modified>
</cp:coreProperties>
</file>