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4ACB-FD3A-49CD-A94E-6170FA0F1AE9}" type="datetimeFigureOut">
              <a:rPr lang="sk-SK" smtClean="0"/>
              <a:t>25. 5. 2016</a:t>
            </a:fld>
            <a:endParaRPr lang="sk-SK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C6137-F4DD-4885-92E9-10CDD4822B51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4ACB-FD3A-49CD-A94E-6170FA0F1AE9}" type="datetimeFigureOut">
              <a:rPr lang="sk-SK" smtClean="0"/>
              <a:t>25. 5. 2016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C6137-F4DD-4885-92E9-10CDD4822B5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4ACB-FD3A-49CD-A94E-6170FA0F1AE9}" type="datetimeFigureOut">
              <a:rPr lang="sk-SK" smtClean="0"/>
              <a:t>25. 5. 2016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C6137-F4DD-4885-92E9-10CDD4822B5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4ACB-FD3A-49CD-A94E-6170FA0F1AE9}" type="datetimeFigureOut">
              <a:rPr lang="sk-SK" smtClean="0"/>
              <a:t>25. 5. 2016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C6137-F4DD-4885-92E9-10CDD4822B5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4ACB-FD3A-49CD-A94E-6170FA0F1AE9}" type="datetimeFigureOut">
              <a:rPr lang="sk-SK" smtClean="0"/>
              <a:t>25. 5. 2016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C6137-F4DD-4885-92E9-10CDD4822B51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4ACB-FD3A-49CD-A94E-6170FA0F1AE9}" type="datetimeFigureOut">
              <a:rPr lang="sk-SK" smtClean="0"/>
              <a:t>25. 5. 2016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C6137-F4DD-4885-92E9-10CDD4822B5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4ACB-FD3A-49CD-A94E-6170FA0F1AE9}" type="datetimeFigureOut">
              <a:rPr lang="sk-SK" smtClean="0"/>
              <a:t>25. 5. 2016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C6137-F4DD-4885-92E9-10CDD4822B5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4ACB-FD3A-49CD-A94E-6170FA0F1AE9}" type="datetimeFigureOut">
              <a:rPr lang="sk-SK" smtClean="0"/>
              <a:t>25. 5. 2016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C6137-F4DD-4885-92E9-10CDD4822B5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4ACB-FD3A-49CD-A94E-6170FA0F1AE9}" type="datetimeFigureOut">
              <a:rPr lang="sk-SK" smtClean="0"/>
              <a:t>25. 5. 2016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C6137-F4DD-4885-92E9-10CDD4822B5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4ACB-FD3A-49CD-A94E-6170FA0F1AE9}" type="datetimeFigureOut">
              <a:rPr lang="sk-SK" smtClean="0"/>
              <a:t>25. 5. 2016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C6137-F4DD-4885-92E9-10CDD4822B5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44ACB-FD3A-49CD-A94E-6170FA0F1AE9}" type="datetimeFigureOut">
              <a:rPr lang="sk-SK" smtClean="0"/>
              <a:t>25. 5. 2016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8AC6137-F4DD-4885-92E9-10CDD4822B51}" type="slidenum">
              <a:rPr lang="sk-SK" smtClean="0"/>
              <a:t>‹#›</a:t>
            </a:fld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E144ACB-FD3A-49CD-A94E-6170FA0F1AE9}" type="datetimeFigureOut">
              <a:rPr lang="sk-SK" smtClean="0"/>
              <a:t>25. 5. 2016</a:t>
            </a:fld>
            <a:endParaRPr lang="sk-SK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8AC6137-F4DD-4885-92E9-10CDD4822B51}" type="slidenum">
              <a:rPr lang="sk-SK" smtClean="0"/>
              <a:t>‹#›</a:t>
            </a:fld>
            <a:endParaRPr lang="sk-SK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0"/>
            <a:ext cx="7851648" cy="1828800"/>
          </a:xfrm>
        </p:spPr>
        <p:txBody>
          <a:bodyPr/>
          <a:lstStyle/>
          <a:p>
            <a:pPr algn="ctr"/>
            <a:r>
              <a:rPr lang="sk-SK" sz="9600" dirty="0" smtClean="0"/>
              <a:t>Sv.Dávid</a:t>
            </a:r>
            <a:endParaRPr lang="sk-SK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5949280"/>
            <a:ext cx="7854696" cy="600472"/>
          </a:xfrm>
        </p:spPr>
        <p:txBody>
          <a:bodyPr/>
          <a:lstStyle/>
          <a:p>
            <a:pPr algn="l"/>
            <a:endParaRPr lang="sk-SK" dirty="0"/>
          </a:p>
        </p:txBody>
      </p:sp>
      <p:pic>
        <p:nvPicPr>
          <p:cNvPr id="23554" name="Picture 2" descr="https://upload.wikimedia.org/wikipedia/commons/0/0d/David-ic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00542">
            <a:off x="462532" y="1888719"/>
            <a:ext cx="3456384" cy="383191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3">
                <a:lumMod val="75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4716016" y="1772816"/>
            <a:ext cx="3942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Ikona Dávida (18. stor.), Kiži (Rusko)</a:t>
            </a:r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flipH="1">
            <a:off x="4211960" y="1957482"/>
            <a:ext cx="504056" cy="1039470"/>
          </a:xfrm>
          <a:prstGeom prst="straightConnector1">
            <a:avLst/>
          </a:prstGeom>
          <a:ln>
            <a:solidFill>
              <a:schemeClr val="accent3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556" name="Picture 4" descr="Sv.David (Dimitrije) sin Vukanov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077413">
            <a:off x="5679232" y="2393515"/>
            <a:ext cx="2752119" cy="342080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3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Dávid, syn Izaiho žil v </a:t>
            </a:r>
            <a:r>
              <a:rPr lang="sk-SK" dirty="0" smtClean="0"/>
              <a:t>rokoch 1031 </a:t>
            </a:r>
            <a:r>
              <a:rPr lang="sk-SK" dirty="0" smtClean="0"/>
              <a:t>až 931 pred Kr. Bol druhým kráľom zjednoteného Izraela</a:t>
            </a:r>
            <a:r>
              <a:rPr lang="sk-SK" dirty="0" smtClean="0"/>
              <a:t>.</a:t>
            </a:r>
          </a:p>
          <a:p>
            <a:r>
              <a:rPr lang="sk-SK" dirty="0" smtClean="0"/>
              <a:t>Nastúpil po Saulovi, ktorý bol </a:t>
            </a:r>
            <a:r>
              <a:rPr lang="sk-SK" dirty="0" smtClean="0"/>
              <a:t>z trónu zosadený pre svoje správanie a neposlušnosť voči Bohu. Je predstavovaný ako spravodlivý, nie však dokonalý panovník; rovnako tiež ako uznávaný bojovník, básnik a hudobník (je považovaný za autora mnohých žalmov). Jeho život a vláda je v Biblii zaznamenaná v Prvej a Druhej knihe Samuelovej a Prvej knihe kráľov.</a:t>
            </a:r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sk-SK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Biblia o </a:t>
            </a:r>
            <a:r>
              <a:rPr lang="sk-SK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Dávidovi</a:t>
            </a:r>
            <a:endParaRPr lang="sk-SK" sz="8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5652120" cy="5949280"/>
          </a:xfrm>
        </p:spPr>
        <p:txBody>
          <a:bodyPr>
            <a:normAutofit fontScale="77500" lnSpcReduction="20000"/>
          </a:bodyPr>
          <a:lstStyle/>
          <a:p>
            <a:r>
              <a:rPr lang="sk-SK" dirty="0" smtClean="0"/>
              <a:t>Dávid </a:t>
            </a:r>
            <a:r>
              <a:rPr lang="sk-SK" dirty="0" smtClean="0"/>
              <a:t>nosieval jedlo svojim starším bratom, ktorí spoločne so Saulom počúvali posmešné reči filištínskeho hrdinu, obra Goliáša. Nikto z Izraelitov sa mu neodvažoval postaviť, a preto keď Dávid vyhlásil, že pôjde bojovať s Goliášom, Saul ho spočiatku odhováral. Nakoniec však súhlasil a obliekol Dávida do svojho vlastného panciera. </a:t>
            </a:r>
            <a:endParaRPr lang="sk-SK" dirty="0" smtClean="0"/>
          </a:p>
          <a:p>
            <a:r>
              <a:rPr lang="sk-SK" dirty="0" smtClean="0"/>
              <a:t>Ale </a:t>
            </a:r>
            <a:r>
              <a:rPr lang="sk-SK" dirty="0" smtClean="0"/>
              <a:t>Dávid sa v ňom necítil dobre, vyzliekol Saulovu pancierovú zbroj a povedal, že pôjde bez nej. Dávid trafil Goliáša kameňom z praku presne do čela, pribehol k nemu a jeho vlastným mečom mu odsekol hlavu. </a:t>
            </a:r>
            <a:endParaRPr lang="sk-SK" dirty="0" smtClean="0"/>
          </a:p>
          <a:p>
            <a:r>
              <a:rPr lang="sk-SK" dirty="0" smtClean="0"/>
              <a:t>Keď </a:t>
            </a:r>
            <a:r>
              <a:rPr lang="sk-SK" dirty="0" smtClean="0"/>
              <a:t>Filištínci videli, že ich najsilnejší hrdina je mŕtvy, zutekali z boja. Dávid týmto súbojom zaistil Izraelu víťazstvo.</a:t>
            </a:r>
          </a:p>
          <a:p>
            <a:r>
              <a:rPr lang="sk-SK" dirty="0" smtClean="0"/>
              <a:t>Kráľ Saul z vďačnosti menoval Dávida veliteľom svojej armády a dal mu za ženu svoju mladšiu dcéru Míchal. Dávid zvíťazil v mnohých vojnách a jeho popularita medzi ľuďmi rástla až do tej miery, že Saul začal žiarliť a pokúšal sa ho zabiť</a:t>
            </a:r>
            <a:r>
              <a:rPr lang="sk-SK" dirty="0" smtClean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4499992" cy="5949280"/>
          </a:xfrm>
        </p:spPr>
        <p:txBody>
          <a:bodyPr>
            <a:normAutofit fontScale="85000" lnSpcReduction="10000"/>
          </a:bodyPr>
          <a:lstStyle/>
          <a:p>
            <a:r>
              <a:rPr lang="sk-SK" dirty="0" smtClean="0"/>
              <a:t>Kráľ Saul z vďačnosti menoval Dávida veliteľom svojej armády a dal mu za ženu svoju mladšiu dcéru Míchal. Dávid zvíťazil v mnohých vojnách a jeho popularita medzi ľuďmi rástla až do tej miery, že Saul začal žiarliť a pokúšal sa ho zabiť.</a:t>
            </a:r>
          </a:p>
          <a:p>
            <a:endParaRPr lang="sk-SK" dirty="0" smtClean="0"/>
          </a:p>
          <a:p>
            <a:r>
              <a:rPr lang="sk-SK" dirty="0" smtClean="0"/>
              <a:t>Saul </a:t>
            </a:r>
            <a:r>
              <a:rPr lang="sk-SK" dirty="0" smtClean="0"/>
              <a:t>i jeho traja synovia Jonatán, Abinadáb a Malkišua padli v boji s Filištíncami. Po tejto udalosti sa v Hebrone zišli starší Izraela, aby Dávida s konečnou platnosťou vo veku 30 rokov potvrdili na tróne.</a:t>
            </a:r>
          </a:p>
          <a:p>
            <a:r>
              <a:rPr lang="sk-SK" dirty="0" smtClean="0"/>
              <a:t>Dávid kraľoval vyše 40 rokov, z toho 7 rokov a 6 mesiacov v Hebrone a 33 rokov v Jeruzaleme. </a:t>
            </a:r>
            <a:endParaRPr lang="sk-SK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92696"/>
            <a:ext cx="4608512" cy="6165304"/>
          </a:xfrm>
        </p:spPr>
        <p:txBody>
          <a:bodyPr>
            <a:normAutofit fontScale="77500" lnSpcReduction="20000"/>
          </a:bodyPr>
          <a:lstStyle/>
          <a:p>
            <a:r>
              <a:rPr lang="sk-SK" sz="3100" dirty="0" smtClean="0"/>
              <a:t>Dávid sa v Novom zákone uvádza aj v rodokmeni Ježiša Krista.</a:t>
            </a:r>
          </a:p>
          <a:p>
            <a:r>
              <a:rPr lang="sk-SK" sz="3100" dirty="0" smtClean="0"/>
              <a:t>Uvádza sa ako patrón hudobníkov, spevákov, básnikov a baníkov.</a:t>
            </a:r>
          </a:p>
          <a:p>
            <a:r>
              <a:rPr lang="sk-SK" sz="3100" dirty="0" smtClean="0"/>
              <a:t>Gréckokatolícka a pravoslávna cirkev si ho pripomínajú v nedeľu po Kristovom narodení.</a:t>
            </a:r>
          </a:p>
          <a:p>
            <a:r>
              <a:rPr lang="sk-SK" sz="3100" dirty="0" smtClean="0"/>
              <a:t>Saulov syn Jonatán ho na kráľovu nevraživosť upozornil, a tak Dávid uteká do divočiny</a:t>
            </a:r>
            <a:r>
              <a:rPr lang="sk-SK" sz="3100" dirty="0" smtClean="0"/>
              <a:t>.</a:t>
            </a:r>
          </a:p>
          <a:p>
            <a:r>
              <a:rPr lang="sk-SK" sz="3100" dirty="0" smtClean="0"/>
              <a:t>Mal 60 manželiek a 80 konkubín, dožil sa 70 rokov a bol pochovaný v Jeruzaleme – meste Dávidovom. Po jeho smrti sa stal kráľom Judska a Izraela jeho syn Šalamún</a:t>
            </a:r>
            <a:r>
              <a:rPr lang="sk-SK" sz="3100" dirty="0" smtClean="0"/>
              <a:t>.</a:t>
            </a:r>
            <a:endParaRPr lang="sk-SK" sz="3100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745913">
            <a:off x="494095" y="1781149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sk-SK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MODLITBA</a:t>
            </a:r>
            <a:endParaRPr lang="sk-SK" sz="9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4860032" cy="532859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k-SK" sz="1800" dirty="0" smtClean="0"/>
              <a:t>  Pane</a:t>
            </a:r>
            <a:r>
              <a:rPr lang="sk-SK" sz="1800" dirty="0" smtClean="0"/>
              <a:t>, zmiluj sa. Pane, zmiluj sa.</a:t>
            </a:r>
            <a:br>
              <a:rPr lang="sk-SK" sz="1800" dirty="0" smtClean="0"/>
            </a:br>
            <a:r>
              <a:rPr lang="sk-SK" sz="1800" dirty="0" smtClean="0"/>
              <a:t>Kriste, zmiluj sa. Kriste, zmiluj sa.</a:t>
            </a:r>
            <a:br>
              <a:rPr lang="sk-SK" sz="1800" dirty="0" smtClean="0"/>
            </a:br>
            <a:r>
              <a:rPr lang="sk-SK" sz="1800" dirty="0" smtClean="0"/>
              <a:t>Pane, zmiluj sa. Pane, zmiluj sa.</a:t>
            </a:r>
            <a:br>
              <a:rPr lang="sk-SK" sz="1800" dirty="0" smtClean="0"/>
            </a:br>
            <a:r>
              <a:rPr lang="sk-SK" sz="1800" dirty="0" smtClean="0"/>
              <a:t> </a:t>
            </a:r>
            <a:br>
              <a:rPr lang="sk-SK" sz="1800" dirty="0" smtClean="0"/>
            </a:br>
            <a:r>
              <a:rPr lang="sk-SK" sz="1800" dirty="0" smtClean="0"/>
              <a:t>Otec na nebesiach, Bože – zmiluj sa nad nami.</a:t>
            </a:r>
            <a:br>
              <a:rPr lang="sk-SK" sz="1800" dirty="0" smtClean="0"/>
            </a:br>
            <a:r>
              <a:rPr lang="sk-SK" sz="1800" dirty="0" smtClean="0"/>
              <a:t>Syn, Vykupiteľ sveta, Bože – zmiluj sa nad nami.</a:t>
            </a:r>
            <a:br>
              <a:rPr lang="sk-SK" sz="1800" dirty="0" smtClean="0"/>
            </a:br>
            <a:r>
              <a:rPr lang="sk-SK" sz="1800" dirty="0" smtClean="0"/>
              <a:t>Duch Svätý, Bože – zmiluj sa nad nami.</a:t>
            </a:r>
            <a:br>
              <a:rPr lang="sk-SK" sz="1800" dirty="0" smtClean="0"/>
            </a:br>
            <a:r>
              <a:rPr lang="sk-SK" sz="1800" dirty="0" smtClean="0"/>
              <a:t>Svätá Trojica, jeden Boh – zmiluj sa nad nami.</a:t>
            </a:r>
            <a:br>
              <a:rPr lang="sk-SK" sz="1800" dirty="0" smtClean="0"/>
            </a:br>
            <a:r>
              <a:rPr lang="sk-SK" sz="1800" dirty="0" smtClean="0"/>
              <a:t> </a:t>
            </a:r>
            <a:br>
              <a:rPr lang="sk-SK" sz="1800" dirty="0" smtClean="0"/>
            </a:br>
            <a:r>
              <a:rPr lang="sk-SK" sz="1800" dirty="0" smtClean="0"/>
              <a:t>Svätá Mária – oroduj za nás.</a:t>
            </a:r>
            <a:br>
              <a:rPr lang="sk-SK" sz="1800" dirty="0" smtClean="0"/>
            </a:br>
            <a:r>
              <a:rPr lang="sk-SK" sz="1800" dirty="0" smtClean="0"/>
              <a:t>Svätý Jozef – oroduj za nás.</a:t>
            </a:r>
            <a:br>
              <a:rPr lang="sk-SK" sz="1800" dirty="0" smtClean="0"/>
            </a:br>
            <a:r>
              <a:rPr lang="sk-SK" sz="1800" dirty="0" smtClean="0"/>
              <a:t>Preslávny potomok Dávidov – oroduj za nás.</a:t>
            </a:r>
            <a:br>
              <a:rPr lang="sk-SK" sz="1800" dirty="0" smtClean="0"/>
            </a:br>
            <a:r>
              <a:rPr lang="sk-SK" sz="1800" dirty="0" smtClean="0"/>
              <a:t>Svetlo patriarchov – oroduj za nás.</a:t>
            </a:r>
            <a:br>
              <a:rPr lang="sk-SK" sz="1800" dirty="0" smtClean="0"/>
            </a:br>
            <a:r>
              <a:rPr lang="sk-SK" sz="1800" dirty="0" smtClean="0"/>
              <a:t>Ženích Božej Rodičky – oroduj za nás.</a:t>
            </a:r>
            <a:br>
              <a:rPr lang="sk-SK" sz="1800" dirty="0" smtClean="0"/>
            </a:br>
            <a:r>
              <a:rPr lang="sk-SK" sz="1800" dirty="0" smtClean="0"/>
              <a:t>Šľachetný strážca Panny – oroduj za nás.</a:t>
            </a:r>
            <a:br>
              <a:rPr lang="sk-SK" sz="1800" dirty="0" smtClean="0"/>
            </a:br>
            <a:r>
              <a:rPr lang="sk-SK" sz="1800" dirty="0" smtClean="0"/>
              <a:t>Pestún Božieho Syna – oroduj za nás.</a:t>
            </a:r>
            <a:br>
              <a:rPr lang="sk-SK" sz="1800" dirty="0" smtClean="0"/>
            </a:br>
            <a:r>
              <a:rPr lang="sk-SK" sz="1800" dirty="0" smtClean="0"/>
              <a:t>Starostlivý ochranca Kristov – oroduj za nás.</a:t>
            </a:r>
            <a:br>
              <a:rPr lang="sk-SK" sz="1800" dirty="0" smtClean="0"/>
            </a:br>
            <a:r>
              <a:rPr lang="sk-SK" sz="1800" dirty="0" smtClean="0"/>
              <a:t>Hlava slávnej Rodiny – oroduj za nás</a:t>
            </a:r>
            <a:r>
              <a:rPr lang="sk-SK" sz="1800" dirty="0" smtClean="0"/>
              <a:t>.</a:t>
            </a:r>
          </a:p>
          <a:p>
            <a:pPr algn="ctr">
              <a:buNone/>
            </a:pPr>
            <a:r>
              <a:rPr lang="sk-SK" sz="1800" dirty="0" smtClean="0"/>
              <a:t>Jozef najspravodlivejší – oroduj za nás</a:t>
            </a:r>
            <a:r>
              <a:rPr lang="sk-SK" sz="1800" dirty="0" smtClean="0"/>
              <a:t>.</a:t>
            </a:r>
          </a:p>
          <a:p>
            <a:pPr algn="ctr">
              <a:buNone/>
            </a:pPr>
            <a:r>
              <a:rPr lang="sk-SK" sz="1800" dirty="0" smtClean="0"/>
              <a:t>Jozef najčistejší – oroduj za nás.</a:t>
            </a:r>
            <a:r>
              <a:rPr lang="sk-SK" sz="1800" dirty="0" smtClean="0"/>
              <a:t> </a:t>
            </a:r>
            <a:r>
              <a:rPr lang="sk-SK" sz="1800" dirty="0" smtClean="0"/>
              <a:t/>
            </a:r>
            <a:br>
              <a:rPr lang="sk-SK" sz="1800" dirty="0" smtClean="0"/>
            </a:br>
            <a:endParaRPr lang="sk-SK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4860032" y="0"/>
            <a:ext cx="428396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Jozef najmúdrejší – oroduj za nás.</a:t>
            </a:r>
            <a:br>
              <a:rPr lang="sk-SK" dirty="0" smtClean="0"/>
            </a:br>
            <a:r>
              <a:rPr lang="sk-SK" dirty="0" smtClean="0"/>
              <a:t>Jozef najmocnejší – oroduj za nás.</a:t>
            </a:r>
            <a:br>
              <a:rPr lang="sk-SK" dirty="0" smtClean="0"/>
            </a:br>
            <a:r>
              <a:rPr lang="sk-SK" dirty="0" smtClean="0"/>
              <a:t>Jozef najposlušnejší – oroduj za nás.</a:t>
            </a:r>
            <a:br>
              <a:rPr lang="sk-SK" dirty="0" smtClean="0"/>
            </a:br>
            <a:r>
              <a:rPr lang="sk-SK" dirty="0" smtClean="0"/>
              <a:t>Jozef najvernejší – oroduj za nás.</a:t>
            </a:r>
            <a:br>
              <a:rPr lang="sk-SK" dirty="0" smtClean="0"/>
            </a:br>
            <a:r>
              <a:rPr lang="sk-SK" dirty="0" smtClean="0"/>
              <a:t>Zrkadlo trpezlivosti – oroduj za nás.</a:t>
            </a:r>
            <a:br>
              <a:rPr lang="sk-SK" dirty="0" smtClean="0"/>
            </a:br>
            <a:r>
              <a:rPr lang="sk-SK" dirty="0" smtClean="0"/>
              <a:t>Milovník chudoby – oroduj za nás.</a:t>
            </a:r>
            <a:br>
              <a:rPr lang="sk-SK" dirty="0" smtClean="0"/>
            </a:br>
            <a:r>
              <a:rPr lang="sk-SK" dirty="0" smtClean="0"/>
              <a:t>Príklad robotníkov – oroduj za nás.</a:t>
            </a:r>
            <a:br>
              <a:rPr lang="sk-SK" dirty="0" smtClean="0"/>
            </a:br>
            <a:r>
              <a:rPr lang="sk-SK" dirty="0" smtClean="0"/>
              <a:t>Ozdoba domáceho života – oroduj za nás.</a:t>
            </a:r>
            <a:br>
              <a:rPr lang="sk-SK" dirty="0" smtClean="0"/>
            </a:br>
            <a:r>
              <a:rPr lang="sk-SK" dirty="0" smtClean="0"/>
              <a:t>Ochranca panien – oroduj za nás.</a:t>
            </a:r>
            <a:br>
              <a:rPr lang="sk-SK" dirty="0" smtClean="0"/>
            </a:br>
            <a:r>
              <a:rPr lang="sk-SK" dirty="0" smtClean="0"/>
              <a:t>Opora rodín – oroduj za nás.</a:t>
            </a:r>
            <a:br>
              <a:rPr lang="sk-SK" dirty="0" smtClean="0"/>
            </a:br>
            <a:r>
              <a:rPr lang="sk-SK" dirty="0" smtClean="0"/>
              <a:t>Útecha ubiedených – oroduj za nás.</a:t>
            </a:r>
            <a:br>
              <a:rPr lang="sk-SK" dirty="0" smtClean="0"/>
            </a:br>
            <a:r>
              <a:rPr lang="sk-SK" dirty="0" smtClean="0"/>
              <a:t>Nádej chorých – oroduj za nás.</a:t>
            </a:r>
            <a:br>
              <a:rPr lang="sk-SK" dirty="0" smtClean="0"/>
            </a:br>
            <a:r>
              <a:rPr lang="sk-SK" dirty="0" smtClean="0"/>
              <a:t>Patrón umierajúcich – oroduj za nza ás.</a:t>
            </a:r>
            <a:br>
              <a:rPr lang="sk-SK" dirty="0" smtClean="0"/>
            </a:br>
            <a:r>
              <a:rPr lang="sk-SK" dirty="0" smtClean="0"/>
              <a:t>Postrach zlých duchov – oroduj nás.</a:t>
            </a:r>
            <a:br>
              <a:rPr lang="sk-SK" dirty="0" smtClean="0"/>
            </a:br>
            <a:r>
              <a:rPr lang="sk-SK" dirty="0" smtClean="0"/>
              <a:t>Ochranca svätej Cirkvi – oroduj za nás.</a:t>
            </a:r>
          </a:p>
          <a:p>
            <a:pPr algn="ctr"/>
            <a:r>
              <a:rPr lang="sk-SK" dirty="0" smtClean="0"/>
              <a:t>Baránok Boží, Ty snímaš hriechy sveta, zľutuj sa nad nami, Pane.</a:t>
            </a:r>
            <a:br>
              <a:rPr lang="sk-SK" dirty="0" smtClean="0"/>
            </a:br>
            <a:r>
              <a:rPr lang="sk-SK" dirty="0" smtClean="0"/>
              <a:t>Baránok Boží, Ty snímaš hriechy sveta, vyslyš náš, Pane.</a:t>
            </a:r>
            <a:br>
              <a:rPr lang="sk-SK" dirty="0" smtClean="0"/>
            </a:br>
            <a:r>
              <a:rPr lang="sk-SK" dirty="0" smtClean="0"/>
              <a:t>Baránok Boží, Ty snímaš hriechy sveta, zmiluj sa nad nami.</a:t>
            </a:r>
            <a:endParaRPr lang="sk-SK" dirty="0"/>
          </a:p>
        </p:txBody>
      </p:sp>
      <p:sp>
        <p:nvSpPr>
          <p:cNvPr id="6" name="TextBox 5"/>
          <p:cNvSpPr txBox="1"/>
          <p:nvPr/>
        </p:nvSpPr>
        <p:spPr>
          <a:xfrm>
            <a:off x="5868144" y="5934670"/>
            <a:ext cx="29523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1. časť</a:t>
            </a:r>
            <a:endParaRPr lang="sk-SK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229600" cy="1143000"/>
          </a:xfrm>
        </p:spPr>
        <p:txBody>
          <a:bodyPr/>
          <a:lstStyle/>
          <a:p>
            <a:r>
              <a:rPr lang="sk-SK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2.časť</a:t>
            </a:r>
            <a:endParaRPr lang="sk-SK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rmAutofit fontScale="92500" lnSpcReduction="10000"/>
          </a:bodyPr>
          <a:lstStyle/>
          <a:p>
            <a:r>
              <a:rPr lang="sk-SK" dirty="0" smtClean="0"/>
              <a:t>Baránok Boží, Ty snímaš hriechy sveta, zľutuj sa nad nami, Pane.</a:t>
            </a:r>
            <a:br>
              <a:rPr lang="sk-SK" dirty="0" smtClean="0"/>
            </a:br>
            <a:r>
              <a:rPr lang="sk-SK" dirty="0" smtClean="0"/>
              <a:t>Baránok Boží, Ty snímaš hriechy sveta, vyslyš náš, Pane.</a:t>
            </a:r>
            <a:br>
              <a:rPr lang="sk-SK" dirty="0" smtClean="0"/>
            </a:br>
            <a:r>
              <a:rPr lang="sk-SK" dirty="0" smtClean="0"/>
              <a:t>Baránok Boží, Ty snímaš hriechy sveta, zmiluj sa nad nami.</a:t>
            </a:r>
            <a:br>
              <a:rPr lang="sk-SK" dirty="0" smtClean="0"/>
            </a:br>
            <a:r>
              <a:rPr lang="sk-SK" dirty="0" smtClean="0"/>
              <a:t> </a:t>
            </a:r>
            <a:br>
              <a:rPr lang="sk-SK" dirty="0" smtClean="0"/>
            </a:br>
            <a:r>
              <a:rPr lang="sk-SK" dirty="0" smtClean="0"/>
              <a:t>V: Ustanovil ho za pána svojho domu.</a:t>
            </a:r>
            <a:br>
              <a:rPr lang="sk-SK" dirty="0" smtClean="0"/>
            </a:br>
            <a:r>
              <a:rPr lang="sk-SK" dirty="0" smtClean="0"/>
              <a:t>R: A za správcu všetkého svojho majetku.</a:t>
            </a:r>
            <a:br>
              <a:rPr lang="sk-SK" dirty="0" smtClean="0"/>
            </a:br>
            <a:r>
              <a:rPr lang="sk-SK" dirty="0" smtClean="0"/>
              <a:t> </a:t>
            </a:r>
            <a:br>
              <a:rPr lang="sk-SK" dirty="0" smtClean="0"/>
            </a:br>
            <a:r>
              <a:rPr lang="sk-SK" b="1" dirty="0" smtClean="0"/>
              <a:t>Modlime sa: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Všemohúci Bože, vo svojej prozreteľnosti si vyvolil svätého Jozefa za ženích preblahoslavenej Panny Márie. S dôverou ho uctievame tu na zemi ako svojho ochrancu a prosíme Ťa, aby bol naším mocným orodovníkom v nebi. Skrze Krista, nášho Pána. Amen.</a:t>
            </a:r>
            <a:br>
              <a:rPr lang="sk-SK" dirty="0" smtClean="0"/>
            </a:br>
            <a:r>
              <a:rPr lang="sk-SK" dirty="0" smtClean="0"/>
              <a:t>Pane, nech nám pomôžu zásluhy ženícha Tvojej najsvätejšej Rodičky. A čo by sme sami nemohli dosiahnuť, daj nám milostivo na jeho orodovanie. Lebo Ty žiješ a kraľuješ na veky vekov. Amen.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</TotalTime>
  <Words>126</Words>
  <Application>Microsoft Office PowerPoint</Application>
  <PresentationFormat>On-screen Show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Sv.Dávid</vt:lpstr>
      <vt:lpstr>Slide 2</vt:lpstr>
      <vt:lpstr>Biblia o Dávidovi</vt:lpstr>
      <vt:lpstr>Slide 4</vt:lpstr>
      <vt:lpstr>Slide 5</vt:lpstr>
      <vt:lpstr>MODLITBA</vt:lpstr>
      <vt:lpstr>Slide 7</vt:lpstr>
      <vt:lpstr>2.časť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Sv.Dávid</dc:title>
  <dc:creator>student</dc:creator>
  <cp:lastModifiedBy>student</cp:lastModifiedBy>
  <cp:revision>4</cp:revision>
  <dcterms:created xsi:type="dcterms:W3CDTF">2016-05-25T10:57:07Z</dcterms:created>
  <dcterms:modified xsi:type="dcterms:W3CDTF">2016-05-25T11:33:10Z</dcterms:modified>
</cp:coreProperties>
</file>