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5ECB654-67B0-432B-8066-8FC663F57AFD}" type="datetimeFigureOut">
              <a:rPr lang="sk-SK" smtClean="0"/>
              <a:t>9. 5. 2016</a:t>
            </a:fld>
            <a:endParaRPr lang="sk-SK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B134BE0-A7B3-4B4F-AE8D-11FE4E1CE47C}" type="slidenum">
              <a:rPr lang="sk-SK" smtClean="0"/>
              <a:t>‹#›</a:t>
            </a:fld>
            <a:endParaRPr lang="sk-SK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ECB654-67B0-432B-8066-8FC663F57AFD}" type="datetimeFigureOut">
              <a:rPr lang="sk-SK" smtClean="0"/>
              <a:t>9. 5. 2016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134BE0-A7B3-4B4F-AE8D-11FE4E1CE47C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ECB654-67B0-432B-8066-8FC663F57AFD}" type="datetimeFigureOut">
              <a:rPr lang="sk-SK" smtClean="0"/>
              <a:t>9. 5. 2016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134BE0-A7B3-4B4F-AE8D-11FE4E1CE47C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ECB654-67B0-432B-8066-8FC663F57AFD}" type="datetimeFigureOut">
              <a:rPr lang="sk-SK" smtClean="0"/>
              <a:t>9. 5. 2016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134BE0-A7B3-4B4F-AE8D-11FE4E1CE47C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5ECB654-67B0-432B-8066-8FC663F57AFD}" type="datetimeFigureOut">
              <a:rPr lang="sk-SK" smtClean="0"/>
              <a:t>9. 5. 2016</a:t>
            </a:fld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B134BE0-A7B3-4B4F-AE8D-11FE4E1CE47C}" type="slidenum">
              <a:rPr lang="sk-SK" smtClean="0"/>
              <a:t>‹#›</a:t>
            </a:fld>
            <a:endParaRPr lang="sk-SK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ECB654-67B0-432B-8066-8FC663F57AFD}" type="datetimeFigureOut">
              <a:rPr lang="sk-SK" smtClean="0"/>
              <a:t>9. 5. 2016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B134BE0-A7B3-4B4F-AE8D-11FE4E1CE47C}" type="slidenum">
              <a:rPr lang="sk-SK" smtClean="0"/>
              <a:t>‹#›</a:t>
            </a:fld>
            <a:endParaRPr lang="sk-SK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ECB654-67B0-432B-8066-8FC663F57AFD}" type="datetimeFigureOut">
              <a:rPr lang="sk-SK" smtClean="0"/>
              <a:t>9. 5. 2016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B134BE0-A7B3-4B4F-AE8D-11FE4E1CE47C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ECB654-67B0-432B-8066-8FC663F57AFD}" type="datetimeFigureOut">
              <a:rPr lang="sk-SK" smtClean="0"/>
              <a:t>9. 5. 2016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134BE0-A7B3-4B4F-AE8D-11FE4E1CE47C}" type="slidenum">
              <a:rPr lang="sk-SK" smtClean="0"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ECB654-67B0-432B-8066-8FC663F57AFD}" type="datetimeFigureOut">
              <a:rPr lang="sk-SK" smtClean="0"/>
              <a:t>9. 5. 2016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134BE0-A7B3-4B4F-AE8D-11FE4E1CE47C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5ECB654-67B0-432B-8066-8FC663F57AFD}" type="datetimeFigureOut">
              <a:rPr lang="sk-SK" smtClean="0"/>
              <a:t>9. 5. 2016</a:t>
            </a:fld>
            <a:endParaRPr lang="sk-SK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B134BE0-A7B3-4B4F-AE8D-11FE4E1CE47C}" type="slidenum">
              <a:rPr lang="sk-SK" smtClean="0"/>
              <a:t>‹#›</a:t>
            </a:fld>
            <a:endParaRPr lang="sk-SK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5ECB654-67B0-432B-8066-8FC663F57AFD}" type="datetimeFigureOut">
              <a:rPr lang="sk-SK" smtClean="0"/>
              <a:t>9. 5. 2016</a:t>
            </a:fld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B134BE0-A7B3-4B4F-AE8D-11FE4E1CE47C}" type="slidenum">
              <a:rPr lang="sk-SK" smtClean="0"/>
              <a:t>‹#›</a:t>
            </a:fld>
            <a:endParaRPr lang="sk-SK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B5ECB654-67B0-432B-8066-8FC663F57AFD}" type="datetimeFigureOut">
              <a:rPr lang="sk-SK" smtClean="0"/>
              <a:t>9. 5. 2016</a:t>
            </a:fld>
            <a:endParaRPr lang="sk-SK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6B134BE0-A7B3-4B4F-AE8D-11FE4E1CE47C}" type="slidenum">
              <a:rPr lang="sk-SK" smtClean="0"/>
              <a:t>‹#›</a:t>
            </a:fld>
            <a:endParaRPr lang="sk-SK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k-SK" dirty="0" smtClean="0">
                <a:solidFill>
                  <a:srgbClr val="92D050"/>
                </a:solidFill>
              </a:rPr>
              <a:t> </a:t>
            </a:r>
            <a:r>
              <a:rPr lang="sk-SK" sz="9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Muzikál </a:t>
            </a:r>
            <a:endParaRPr lang="sk-SK" sz="96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" name="Picture 3" descr="191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7704" y="2780928"/>
            <a:ext cx="5110309" cy="342378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556792"/>
            <a:ext cx="8147248" cy="420506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k-SK" dirty="0" smtClean="0"/>
              <a:t>    Muzikál </a:t>
            </a:r>
            <a:r>
              <a:rPr lang="sk-SK" dirty="0"/>
              <a:t>je žáner hraného filmu alebo divadelné predstavenie, spevohra s náročnejšou dramatickou stavbou. Muzikálový herci musia byť dobrí herci, speváci a tanečníci zároveň. Slovo muzikál pochádza z angl. musical </a:t>
            </a:r>
            <a:r>
              <a:rPr lang="sk-SK" dirty="0" smtClean="0"/>
              <a:t>comedy.Pôvodne </a:t>
            </a:r>
            <a:r>
              <a:rPr lang="sk-SK" dirty="0"/>
              <a:t>nadväzoval na tradície opery, operety a hud. revue. Hudobný výraz muzikálu bol ovplyvňovaný jazzom, klasickou hudbou, neskôr rockom. Najdôležitejším miestom vývoja muzikálu bol Broadway.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sk-SK" sz="5400" dirty="0" smtClean="0"/>
              <a:t>Show boat</a:t>
            </a:r>
            <a:endParaRPr lang="sk-SK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412776"/>
            <a:ext cx="7787208" cy="2448272"/>
          </a:xfrm>
        </p:spPr>
        <p:txBody>
          <a:bodyPr>
            <a:normAutofit lnSpcReduction="10000"/>
          </a:bodyPr>
          <a:lstStyle/>
          <a:p>
            <a:r>
              <a:rPr lang="sk-SK" dirty="0" smtClean="0"/>
              <a:t>Ako prvý muzikál </a:t>
            </a:r>
            <a:endParaRPr lang="sk-SK" dirty="0" smtClean="0"/>
          </a:p>
          <a:p>
            <a:r>
              <a:rPr lang="sk-SK" dirty="0" smtClean="0"/>
              <a:t>Z roku 1927 (New York</a:t>
            </a:r>
            <a:r>
              <a:rPr lang="sk-SK" dirty="0" smtClean="0"/>
              <a:t>).</a:t>
            </a:r>
          </a:p>
          <a:p>
            <a:r>
              <a:rPr lang="sk-SK" dirty="0" smtClean="0"/>
              <a:t>Jednotlivý </a:t>
            </a:r>
            <a:r>
              <a:rPr lang="sk-SK" dirty="0" smtClean="0"/>
              <a:t>príbeh hercov putujúcich po Mississippi a taktiež sa vyjadruje k rasovým otázkam spoločnosti. </a:t>
            </a:r>
            <a:endParaRPr lang="sk-SK" dirty="0"/>
          </a:p>
        </p:txBody>
      </p:sp>
      <p:pic>
        <p:nvPicPr>
          <p:cNvPr id="4" name="Picture 3" descr="showboatKOBAL2310_468x36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3789040"/>
            <a:ext cx="5976664" cy="283569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5400" b="1" dirty="0" smtClean="0"/>
              <a:t>My fair lady</a:t>
            </a:r>
            <a:endParaRPr lang="sk-SK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412776"/>
            <a:ext cx="7797552" cy="2952328"/>
          </a:xfrm>
        </p:spPr>
        <p:txBody>
          <a:bodyPr>
            <a:normAutofit fontScale="85000" lnSpcReduction="20000"/>
          </a:bodyPr>
          <a:lstStyle/>
          <a:p>
            <a:r>
              <a:rPr lang="sk-SK" dirty="0" smtClean="0"/>
              <a:t>Je dodnes </a:t>
            </a:r>
            <a:r>
              <a:rPr lang="sk-SK" dirty="0" smtClean="0"/>
              <a:t>najhranejším </a:t>
            </a:r>
            <a:r>
              <a:rPr lang="sk-SK" dirty="0" smtClean="0"/>
              <a:t>muzikálom, </a:t>
            </a:r>
            <a:r>
              <a:rPr lang="sk-SK" dirty="0" smtClean="0"/>
              <a:t>ktorý bol spracovaný podľa predlohy Pygmalion, ktorý sa na Broadway hral 2717 krát. </a:t>
            </a:r>
            <a:endParaRPr lang="sk-SK" dirty="0" smtClean="0"/>
          </a:p>
          <a:p>
            <a:r>
              <a:rPr lang="sk-SK" dirty="0" smtClean="0"/>
              <a:t>Muzikál </a:t>
            </a:r>
            <a:r>
              <a:rPr lang="sk-SK" dirty="0" smtClean="0"/>
              <a:t>pochádza z roku 1964 v réžii G. Cukra a hercami ako A. Hepburn, R. Harrison, ... Stávka profesora fonetiky a priateľom, že naučí mladú kvetinárku s londýnsky prízvukom ako byť urodzenou aristokratkou.</a:t>
            </a:r>
            <a:endParaRPr lang="sk-SK" dirty="0"/>
          </a:p>
        </p:txBody>
      </p:sp>
      <p:pic>
        <p:nvPicPr>
          <p:cNvPr id="4" name="Picture 3" descr="my-fair-lad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4149079"/>
            <a:ext cx="5976664" cy="270892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863080"/>
          </a:xfrm>
        </p:spPr>
        <p:txBody>
          <a:bodyPr>
            <a:normAutofit/>
          </a:bodyPr>
          <a:lstStyle/>
          <a:p>
            <a:pPr algn="ctr"/>
            <a:r>
              <a:rPr lang="cs-CZ" sz="5400" dirty="0" smtClean="0"/>
              <a:t>Audrey Hepburnová</a:t>
            </a:r>
            <a:r>
              <a:rPr lang="cs-CZ" dirty="0" smtClean="0"/>
              <a:t/>
            </a:r>
            <a:br>
              <a:rPr lang="cs-CZ" dirty="0" smtClean="0"/>
            </a:br>
            <a:endParaRPr lang="sk-SK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79512" y="1484784"/>
            <a:ext cx="8964488" cy="5373216"/>
          </a:xfrm>
        </p:spPr>
        <p:txBody>
          <a:bodyPr>
            <a:normAutofit/>
          </a:bodyPr>
          <a:lstStyle/>
          <a:p>
            <a:r>
              <a:rPr lang="sk-SK" dirty="0" smtClean="0"/>
              <a:t> </a:t>
            </a:r>
            <a:r>
              <a:rPr lang="sk-SK" sz="2800" dirty="0" smtClean="0"/>
              <a:t>4. mája1929 Brusel , </a:t>
            </a:r>
            <a:endParaRPr lang="sk-SK" sz="2800" dirty="0" smtClean="0"/>
          </a:p>
          <a:p>
            <a:r>
              <a:rPr lang="sk-SK" sz="2800" dirty="0" smtClean="0"/>
              <a:t> </a:t>
            </a:r>
            <a:r>
              <a:rPr lang="sk-SK" sz="2800" dirty="0" smtClean="0"/>
              <a:t>20.januára </a:t>
            </a:r>
            <a:r>
              <a:rPr lang="sk-SK" sz="2800" dirty="0" smtClean="0"/>
              <a:t>1993 Tolochenaz, </a:t>
            </a:r>
            <a:r>
              <a:rPr lang="sk-SK" sz="2800" dirty="0" smtClean="0"/>
              <a:t>Švajčiarsko</a:t>
            </a:r>
          </a:p>
          <a:p>
            <a:r>
              <a:rPr lang="sk-SK" sz="2800" dirty="0" smtClean="0"/>
              <a:t>Bola britská herečka a veľvyslankyňa UNICEF , jedna z najznámejších tvárí filmového plátna druhej polovice 20 . storočia, nositeľka cien Oscar , Tony , Emmy i Grammy </a:t>
            </a:r>
            <a:r>
              <a:rPr lang="sk-SK" sz="2800" dirty="0" smtClean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k-SK" dirty="0" smtClean="0"/>
              <a:t>Pôvodne chcela byť </a:t>
            </a:r>
            <a:r>
              <a:rPr lang="sk-SK" dirty="0" smtClean="0"/>
              <a:t>primabalerína a</a:t>
            </a:r>
            <a:r>
              <a:rPr lang="sk-SK" dirty="0" smtClean="0"/>
              <a:t> baletu sa tiež plne venovala. Neskôr získala štipendium na prestížnej baletnej škole v Londýne , kam sa s matkou po vojne presťahovala. Čoskoro však zistila, že kvôli svojej telesnej výške nemôže s kariérou primabalerína počítať.V baletným súboru si jej ale všimli </a:t>
            </a:r>
            <a:r>
              <a:rPr lang="sk-SK" dirty="0" smtClean="0"/>
              <a:t>muzikály a</a:t>
            </a:r>
            <a:r>
              <a:rPr lang="sk-SK" dirty="0" smtClean="0"/>
              <a:t> filmoví producenti a čoskoro získala svoje prvé malé úlohy v nevýznamných britských filmoch. V roku 1951 na popud francúzskej spisovateľky </a:t>
            </a:r>
            <a:r>
              <a:rPr lang="sk-SK" dirty="0" smtClean="0"/>
              <a:t>Colette prijala </a:t>
            </a:r>
            <a:r>
              <a:rPr lang="sk-SK" dirty="0" smtClean="0"/>
              <a:t>ponuku na titulnú rolu broadwayskej show </a:t>
            </a:r>
            <a:r>
              <a:rPr lang="sk-SK" i="1" dirty="0" smtClean="0"/>
              <a:t>Gigi</a:t>
            </a:r>
            <a:r>
              <a:rPr lang="sk-SK" dirty="0" smtClean="0"/>
              <a:t> , prvýkrát opustila </a:t>
            </a:r>
            <a:r>
              <a:rPr lang="sk-SK" dirty="0" smtClean="0"/>
              <a:t>európskyx </a:t>
            </a:r>
            <a:r>
              <a:rPr lang="sk-SK" dirty="0" smtClean="0"/>
              <a:t>kontinent a odišla do USA .</a:t>
            </a:r>
          </a:p>
          <a:p>
            <a:pPr>
              <a:buNone/>
            </a:pPr>
            <a:r>
              <a:rPr lang="sk-SK" dirty="0" smtClean="0"/>
              <a:t/>
            </a:r>
            <a:br>
              <a:rPr lang="sk-SK" dirty="0" smtClean="0"/>
            </a:b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28</TotalTime>
  <Words>51</Words>
  <Application>Microsoft Office PowerPoint</Application>
  <PresentationFormat>On-screen Show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Foundry</vt:lpstr>
      <vt:lpstr> Muzikál </vt:lpstr>
      <vt:lpstr>Slide 2</vt:lpstr>
      <vt:lpstr>Show boat</vt:lpstr>
      <vt:lpstr>My fair lady</vt:lpstr>
      <vt:lpstr>Audrey Hepburnová 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Muzikál</dc:title>
  <dc:creator>student</dc:creator>
  <cp:lastModifiedBy>student</cp:lastModifiedBy>
  <cp:revision>4</cp:revision>
  <dcterms:created xsi:type="dcterms:W3CDTF">2016-05-09T11:00:13Z</dcterms:created>
  <dcterms:modified xsi:type="dcterms:W3CDTF">2016-05-09T11:28:28Z</dcterms:modified>
</cp:coreProperties>
</file>